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263" r:id="rId4"/>
    <p:sldId id="279" r:id="rId5"/>
    <p:sldId id="285" r:id="rId6"/>
    <p:sldId id="284" r:id="rId7"/>
    <p:sldId id="280" r:id="rId8"/>
    <p:sldId id="281" r:id="rId9"/>
    <p:sldId id="282" r:id="rId10"/>
    <p:sldId id="283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294" r:id="rId19"/>
    <p:sldId id="293" r:id="rId20"/>
    <p:sldId id="258" r:id="rId21"/>
    <p:sldId id="259" r:id="rId22"/>
    <p:sldId id="260" r:id="rId23"/>
    <p:sldId id="257" r:id="rId24"/>
    <p:sldId id="261" r:id="rId25"/>
    <p:sldId id="264" r:id="rId26"/>
    <p:sldId id="265" r:id="rId27"/>
    <p:sldId id="266" r:id="rId28"/>
    <p:sldId id="267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3F3"/>
    <a:srgbClr val="E6E6E6"/>
    <a:srgbClr val="505050"/>
    <a:srgbClr val="FFFFFF"/>
    <a:srgbClr val="2F2F2F"/>
    <a:srgbClr val="525252"/>
    <a:srgbClr val="666666"/>
    <a:srgbClr val="737373"/>
    <a:srgbClr val="E6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EF5AC-84B9-4EAA-B1AF-4C200F17005C}" v="4" dt="2021-10-30T11:24:51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>
        <p:scale>
          <a:sx n="50" d="100"/>
          <a:sy n="50" d="100"/>
        </p:scale>
        <p:origin x="-78" y="394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unn" userId="eac661bc-ebb0-41b5-a389-d0025138f6c5" providerId="ADAL" clId="{0A8EF5AC-84B9-4EAA-B1AF-4C200F17005C}"/>
    <pc:docChg chg="custSel addSld delSld modSld sldOrd">
      <pc:chgData name="John Lunn" userId="eac661bc-ebb0-41b5-a389-d0025138f6c5" providerId="ADAL" clId="{0A8EF5AC-84B9-4EAA-B1AF-4C200F17005C}" dt="2021-10-30T13:15:16.185" v="844" actId="1076"/>
      <pc:docMkLst>
        <pc:docMk/>
      </pc:docMkLst>
      <pc:sldChg chg="modSp mod">
        <pc:chgData name="John Lunn" userId="eac661bc-ebb0-41b5-a389-d0025138f6c5" providerId="ADAL" clId="{0A8EF5AC-84B9-4EAA-B1AF-4C200F17005C}" dt="2021-10-30T10:27:34.895" v="70" actId="20577"/>
        <pc:sldMkLst>
          <pc:docMk/>
          <pc:sldMk cId="3655029981" sldId="256"/>
        </pc:sldMkLst>
        <pc:spChg chg="mod">
          <ac:chgData name="John Lunn" userId="eac661bc-ebb0-41b5-a389-d0025138f6c5" providerId="ADAL" clId="{0A8EF5AC-84B9-4EAA-B1AF-4C200F17005C}" dt="2021-10-30T10:27:32.216" v="61" actId="313"/>
          <ac:spMkLst>
            <pc:docMk/>
            <pc:sldMk cId="3655029981" sldId="256"/>
            <ac:spMk id="2" creationId="{E3C3CBED-DF7D-C247-8B99-9233DF8E62BC}"/>
          </ac:spMkLst>
        </pc:spChg>
        <pc:spChg chg="mod">
          <ac:chgData name="John Lunn" userId="eac661bc-ebb0-41b5-a389-d0025138f6c5" providerId="ADAL" clId="{0A8EF5AC-84B9-4EAA-B1AF-4C200F17005C}" dt="2021-10-30T10:27:34.895" v="70" actId="20577"/>
          <ac:spMkLst>
            <pc:docMk/>
            <pc:sldMk cId="3655029981" sldId="256"/>
            <ac:spMk id="3" creationId="{15EDD325-5001-D74D-8CF1-4FF674E5163E}"/>
          </ac:spMkLst>
        </pc:spChg>
      </pc:sldChg>
      <pc:sldChg chg="modSp mod ord">
        <pc:chgData name="John Lunn" userId="eac661bc-ebb0-41b5-a389-d0025138f6c5" providerId="ADAL" clId="{0A8EF5AC-84B9-4EAA-B1AF-4C200F17005C}" dt="2021-10-30T10:30:31.937" v="204"/>
        <pc:sldMkLst>
          <pc:docMk/>
          <pc:sldMk cId="932095710" sldId="257"/>
        </pc:sldMkLst>
        <pc:spChg chg="mod">
          <ac:chgData name="John Lunn" userId="eac661bc-ebb0-41b5-a389-d0025138f6c5" providerId="ADAL" clId="{0A8EF5AC-84B9-4EAA-B1AF-4C200F17005C}" dt="2021-10-30T10:27:50.230" v="88" actId="20577"/>
          <ac:spMkLst>
            <pc:docMk/>
            <pc:sldMk cId="932095710" sldId="257"/>
            <ac:spMk id="2" creationId="{AA5E8D7D-555C-9F4C-BB50-87A1E4768BEF}"/>
          </ac:spMkLst>
        </pc:spChg>
        <pc:spChg chg="mod">
          <ac:chgData name="John Lunn" userId="eac661bc-ebb0-41b5-a389-d0025138f6c5" providerId="ADAL" clId="{0A8EF5AC-84B9-4EAA-B1AF-4C200F17005C}" dt="2021-10-30T10:29:20.090" v="131" actId="20577"/>
          <ac:spMkLst>
            <pc:docMk/>
            <pc:sldMk cId="932095710" sldId="257"/>
            <ac:spMk id="3" creationId="{EB837C36-D292-7645-B4E5-A867EBC02823}"/>
          </ac:spMkLst>
        </pc:spChg>
      </pc:sldChg>
      <pc:sldChg chg="del">
        <pc:chgData name="John Lunn" userId="eac661bc-ebb0-41b5-a389-d0025138f6c5" providerId="ADAL" clId="{0A8EF5AC-84B9-4EAA-B1AF-4C200F17005C}" dt="2021-10-30T10:29:57.162" v="132" actId="2696"/>
        <pc:sldMkLst>
          <pc:docMk/>
          <pc:sldMk cId="2175957746" sldId="262"/>
        </pc:sldMkLst>
      </pc:sldChg>
      <pc:sldChg chg="modSp mod">
        <pc:chgData name="John Lunn" userId="eac661bc-ebb0-41b5-a389-d0025138f6c5" providerId="ADAL" clId="{0A8EF5AC-84B9-4EAA-B1AF-4C200F17005C}" dt="2021-10-30T10:30:20.274" v="200" actId="20577"/>
        <pc:sldMkLst>
          <pc:docMk/>
          <pc:sldMk cId="3109358602" sldId="262"/>
        </pc:sldMkLst>
        <pc:spChg chg="mod">
          <ac:chgData name="John Lunn" userId="eac661bc-ebb0-41b5-a389-d0025138f6c5" providerId="ADAL" clId="{0A8EF5AC-84B9-4EAA-B1AF-4C200F17005C}" dt="2021-10-30T10:30:07.050" v="141" actId="20577"/>
          <ac:spMkLst>
            <pc:docMk/>
            <pc:sldMk cId="3109358602" sldId="262"/>
            <ac:spMk id="2" creationId="{F75D9928-42B2-8849-8F4B-C6FCA2485D86}"/>
          </ac:spMkLst>
        </pc:spChg>
        <pc:spChg chg="mod">
          <ac:chgData name="John Lunn" userId="eac661bc-ebb0-41b5-a389-d0025138f6c5" providerId="ADAL" clId="{0A8EF5AC-84B9-4EAA-B1AF-4C200F17005C}" dt="2021-10-30T10:30:20.274" v="200" actId="20577"/>
          <ac:spMkLst>
            <pc:docMk/>
            <pc:sldMk cId="3109358602" sldId="262"/>
            <ac:spMk id="3" creationId="{8E9136BD-97A4-864A-8E38-6823B8ECB209}"/>
          </ac:spMkLst>
        </pc:spChg>
      </pc:sldChg>
      <pc:sldChg chg="ord">
        <pc:chgData name="John Lunn" userId="eac661bc-ebb0-41b5-a389-d0025138f6c5" providerId="ADAL" clId="{0A8EF5AC-84B9-4EAA-B1AF-4C200F17005C}" dt="2021-10-30T10:30:28.213" v="202"/>
        <pc:sldMkLst>
          <pc:docMk/>
          <pc:sldMk cId="675210414" sldId="263"/>
        </pc:sldMkLst>
      </pc:sldChg>
      <pc:sldChg chg="modSp mod">
        <pc:chgData name="John Lunn" userId="eac661bc-ebb0-41b5-a389-d0025138f6c5" providerId="ADAL" clId="{0A8EF5AC-84B9-4EAA-B1AF-4C200F17005C}" dt="2021-10-30T10:48:25.036" v="480" actId="20577"/>
        <pc:sldMkLst>
          <pc:docMk/>
          <pc:sldMk cId="4117086043" sldId="279"/>
        </pc:sldMkLst>
        <pc:spChg chg="mod">
          <ac:chgData name="John Lunn" userId="eac661bc-ebb0-41b5-a389-d0025138f6c5" providerId="ADAL" clId="{0A8EF5AC-84B9-4EAA-B1AF-4C200F17005C}" dt="2021-10-30T10:48:15.291" v="461" actId="20577"/>
          <ac:spMkLst>
            <pc:docMk/>
            <pc:sldMk cId="4117086043" sldId="279"/>
            <ac:spMk id="2" creationId="{F75D9928-42B2-8849-8F4B-C6FCA2485D86}"/>
          </ac:spMkLst>
        </pc:spChg>
        <pc:spChg chg="mod">
          <ac:chgData name="John Lunn" userId="eac661bc-ebb0-41b5-a389-d0025138f6c5" providerId="ADAL" clId="{0A8EF5AC-84B9-4EAA-B1AF-4C200F17005C}" dt="2021-10-30T10:48:25.036" v="480" actId="20577"/>
          <ac:spMkLst>
            <pc:docMk/>
            <pc:sldMk cId="4117086043" sldId="279"/>
            <ac:spMk id="3" creationId="{8E9136BD-97A4-864A-8E38-6823B8ECB209}"/>
          </ac:spMkLst>
        </pc:spChg>
      </pc:sldChg>
      <pc:sldChg chg="addSp delSp modSp mod">
        <pc:chgData name="John Lunn" userId="eac661bc-ebb0-41b5-a389-d0025138f6c5" providerId="ADAL" clId="{0A8EF5AC-84B9-4EAA-B1AF-4C200F17005C}" dt="2021-10-30T10:39:21.407" v="343" actId="1076"/>
        <pc:sldMkLst>
          <pc:docMk/>
          <pc:sldMk cId="2757469279" sldId="280"/>
        </pc:sldMkLst>
        <pc:spChg chg="mod">
          <ac:chgData name="John Lunn" userId="eac661bc-ebb0-41b5-a389-d0025138f6c5" providerId="ADAL" clId="{0A8EF5AC-84B9-4EAA-B1AF-4C200F17005C}" dt="2021-10-30T10:35:42.633" v="333" actId="20577"/>
          <ac:spMkLst>
            <pc:docMk/>
            <pc:sldMk cId="2757469279" sldId="280"/>
            <ac:spMk id="2" creationId="{BB36BFCB-597E-0B4E-9BD7-73F56E1A0F96}"/>
          </ac:spMkLst>
        </pc:spChg>
        <pc:spChg chg="del">
          <ac:chgData name="John Lunn" userId="eac661bc-ebb0-41b5-a389-d0025138f6c5" providerId="ADAL" clId="{0A8EF5AC-84B9-4EAA-B1AF-4C200F17005C}" dt="2021-10-30T10:35:21.584" v="283" actId="478"/>
          <ac:spMkLst>
            <pc:docMk/>
            <pc:sldMk cId="2757469279" sldId="280"/>
            <ac:spMk id="3" creationId="{4044374F-3DCF-4B48-A7A1-06A8366ACA0E}"/>
          </ac:spMkLst>
        </pc:spChg>
        <pc:spChg chg="del">
          <ac:chgData name="John Lunn" userId="eac661bc-ebb0-41b5-a389-d0025138f6c5" providerId="ADAL" clId="{0A8EF5AC-84B9-4EAA-B1AF-4C200F17005C}" dt="2021-10-30T10:35:23.574" v="284" actId="478"/>
          <ac:spMkLst>
            <pc:docMk/>
            <pc:sldMk cId="2757469279" sldId="280"/>
            <ac:spMk id="4" creationId="{2745DE8E-EAE4-7146-A3DB-8AFE50ECD6CA}"/>
          </ac:spMkLst>
        </pc:spChg>
        <pc:spChg chg="del">
          <ac:chgData name="John Lunn" userId="eac661bc-ebb0-41b5-a389-d0025138f6c5" providerId="ADAL" clId="{0A8EF5AC-84B9-4EAA-B1AF-4C200F17005C}" dt="2021-10-30T10:35:24.746" v="285" actId="478"/>
          <ac:spMkLst>
            <pc:docMk/>
            <pc:sldMk cId="2757469279" sldId="280"/>
            <ac:spMk id="5" creationId="{8A19B622-D987-824D-A649-7DEAE3C99EE6}"/>
          </ac:spMkLst>
        </pc:spChg>
        <pc:picChg chg="add mod ord">
          <ac:chgData name="John Lunn" userId="eac661bc-ebb0-41b5-a389-d0025138f6c5" providerId="ADAL" clId="{0A8EF5AC-84B9-4EAA-B1AF-4C200F17005C}" dt="2021-10-30T10:39:21.407" v="343" actId="1076"/>
          <ac:picMkLst>
            <pc:docMk/>
            <pc:sldMk cId="2757469279" sldId="280"/>
            <ac:picMk id="7" creationId="{31DF8031-CA22-478E-A031-FE885EB1242D}"/>
          </ac:picMkLst>
        </pc:picChg>
        <pc:picChg chg="add mod">
          <ac:chgData name="John Lunn" userId="eac661bc-ebb0-41b5-a389-d0025138f6c5" providerId="ADAL" clId="{0A8EF5AC-84B9-4EAA-B1AF-4C200F17005C}" dt="2021-10-30T10:38:35.325" v="337" actId="1076"/>
          <ac:picMkLst>
            <pc:docMk/>
            <pc:sldMk cId="2757469279" sldId="280"/>
            <ac:picMk id="9" creationId="{18DA2D7B-EF76-4A2C-A396-D237EC17289A}"/>
          </ac:picMkLst>
        </pc:picChg>
      </pc:sldChg>
      <pc:sldChg chg="addSp delSp modSp add mod">
        <pc:chgData name="John Lunn" userId="eac661bc-ebb0-41b5-a389-d0025138f6c5" providerId="ADAL" clId="{0A8EF5AC-84B9-4EAA-B1AF-4C200F17005C}" dt="2021-10-30T10:44:45.200" v="400" actId="1076"/>
        <pc:sldMkLst>
          <pc:docMk/>
          <pc:sldMk cId="2701065096" sldId="281"/>
        </pc:sldMkLst>
        <pc:spChg chg="mod">
          <ac:chgData name="John Lunn" userId="eac661bc-ebb0-41b5-a389-d0025138f6c5" providerId="ADAL" clId="{0A8EF5AC-84B9-4EAA-B1AF-4C200F17005C}" dt="2021-10-30T10:39:52.976" v="387" actId="20577"/>
          <ac:spMkLst>
            <pc:docMk/>
            <pc:sldMk cId="2701065096" sldId="281"/>
            <ac:spMk id="2" creationId="{BB36BFCB-597E-0B4E-9BD7-73F56E1A0F96}"/>
          </ac:spMkLst>
        </pc:spChg>
        <pc:picChg chg="add mod">
          <ac:chgData name="John Lunn" userId="eac661bc-ebb0-41b5-a389-d0025138f6c5" providerId="ADAL" clId="{0A8EF5AC-84B9-4EAA-B1AF-4C200F17005C}" dt="2021-10-30T10:44:45.200" v="400" actId="1076"/>
          <ac:picMkLst>
            <pc:docMk/>
            <pc:sldMk cId="2701065096" sldId="281"/>
            <ac:picMk id="4" creationId="{2364A430-3CA5-4E55-9565-FEC4665A9648}"/>
          </ac:picMkLst>
        </pc:picChg>
        <pc:picChg chg="add mod">
          <ac:chgData name="John Lunn" userId="eac661bc-ebb0-41b5-a389-d0025138f6c5" providerId="ADAL" clId="{0A8EF5AC-84B9-4EAA-B1AF-4C200F17005C}" dt="2021-10-30T10:44:41.607" v="398" actId="1076"/>
          <ac:picMkLst>
            <pc:docMk/>
            <pc:sldMk cId="2701065096" sldId="281"/>
            <ac:picMk id="6" creationId="{7CC63BEE-1CBC-476B-8924-0FD93E2FDE1D}"/>
          </ac:picMkLst>
        </pc:picChg>
        <pc:picChg chg="del">
          <ac:chgData name="John Lunn" userId="eac661bc-ebb0-41b5-a389-d0025138f6c5" providerId="ADAL" clId="{0A8EF5AC-84B9-4EAA-B1AF-4C200F17005C}" dt="2021-10-30T10:39:55.117" v="388" actId="478"/>
          <ac:picMkLst>
            <pc:docMk/>
            <pc:sldMk cId="2701065096" sldId="281"/>
            <ac:picMk id="7" creationId="{31DF8031-CA22-478E-A031-FE885EB1242D}"/>
          </ac:picMkLst>
        </pc:picChg>
        <pc:picChg chg="del">
          <ac:chgData name="John Lunn" userId="eac661bc-ebb0-41b5-a389-d0025138f6c5" providerId="ADAL" clId="{0A8EF5AC-84B9-4EAA-B1AF-4C200F17005C}" dt="2021-10-30T10:39:55.905" v="389" actId="478"/>
          <ac:picMkLst>
            <pc:docMk/>
            <pc:sldMk cId="2701065096" sldId="281"/>
            <ac:picMk id="9" creationId="{18DA2D7B-EF76-4A2C-A396-D237EC17289A}"/>
          </ac:picMkLst>
        </pc:picChg>
      </pc:sldChg>
      <pc:sldChg chg="addSp delSp modSp mod">
        <pc:chgData name="John Lunn" userId="eac661bc-ebb0-41b5-a389-d0025138f6c5" providerId="ADAL" clId="{0A8EF5AC-84B9-4EAA-B1AF-4C200F17005C}" dt="2021-10-30T10:47:12.303" v="425" actId="20577"/>
        <pc:sldMkLst>
          <pc:docMk/>
          <pc:sldMk cId="1965910899" sldId="282"/>
        </pc:sldMkLst>
        <pc:spChg chg="mod">
          <ac:chgData name="John Lunn" userId="eac661bc-ebb0-41b5-a389-d0025138f6c5" providerId="ADAL" clId="{0A8EF5AC-84B9-4EAA-B1AF-4C200F17005C}" dt="2021-10-30T10:47:12.303" v="425" actId="20577"/>
          <ac:spMkLst>
            <pc:docMk/>
            <pc:sldMk cId="1965910899" sldId="282"/>
            <ac:spMk id="2" creationId="{BB36BFCB-597E-0B4E-9BD7-73F56E1A0F96}"/>
          </ac:spMkLst>
        </pc:spChg>
        <pc:picChg chg="del">
          <ac:chgData name="John Lunn" userId="eac661bc-ebb0-41b5-a389-d0025138f6c5" providerId="ADAL" clId="{0A8EF5AC-84B9-4EAA-B1AF-4C200F17005C}" dt="2021-10-30T10:44:58.504" v="410" actId="478"/>
          <ac:picMkLst>
            <pc:docMk/>
            <pc:sldMk cId="1965910899" sldId="282"/>
            <ac:picMk id="4" creationId="{2364A430-3CA5-4E55-9565-FEC4665A9648}"/>
          </ac:picMkLst>
        </pc:picChg>
        <pc:picChg chg="add mod">
          <ac:chgData name="John Lunn" userId="eac661bc-ebb0-41b5-a389-d0025138f6c5" providerId="ADAL" clId="{0A8EF5AC-84B9-4EAA-B1AF-4C200F17005C}" dt="2021-10-30T10:46:59.253" v="420" actId="1076"/>
          <ac:picMkLst>
            <pc:docMk/>
            <pc:sldMk cId="1965910899" sldId="282"/>
            <ac:picMk id="5" creationId="{ACAD443A-B7C7-4F9D-8800-6A10EB23C07B}"/>
          </ac:picMkLst>
        </pc:picChg>
        <pc:picChg chg="del">
          <ac:chgData name="John Lunn" userId="eac661bc-ebb0-41b5-a389-d0025138f6c5" providerId="ADAL" clId="{0A8EF5AC-84B9-4EAA-B1AF-4C200F17005C}" dt="2021-10-30T10:45:00.007" v="411" actId="478"/>
          <ac:picMkLst>
            <pc:docMk/>
            <pc:sldMk cId="1965910899" sldId="282"/>
            <ac:picMk id="6" creationId="{7CC63BEE-1CBC-476B-8924-0FD93E2FDE1D}"/>
          </ac:picMkLst>
        </pc:picChg>
        <pc:picChg chg="add mod">
          <ac:chgData name="John Lunn" userId="eac661bc-ebb0-41b5-a389-d0025138f6c5" providerId="ADAL" clId="{0A8EF5AC-84B9-4EAA-B1AF-4C200F17005C}" dt="2021-10-30T10:46:57.705" v="419" actId="1076"/>
          <ac:picMkLst>
            <pc:docMk/>
            <pc:sldMk cId="1965910899" sldId="282"/>
            <ac:picMk id="8" creationId="{BE95A7BC-F242-4156-8B76-9684A5F47E3C}"/>
          </ac:picMkLst>
        </pc:picChg>
        <pc:picChg chg="add mod">
          <ac:chgData name="John Lunn" userId="eac661bc-ebb0-41b5-a389-d0025138f6c5" providerId="ADAL" clId="{0A8EF5AC-84B9-4EAA-B1AF-4C200F17005C}" dt="2021-10-30T10:46:52.490" v="417" actId="1076"/>
          <ac:picMkLst>
            <pc:docMk/>
            <pc:sldMk cId="1965910899" sldId="282"/>
            <ac:picMk id="10" creationId="{E84B47F5-13C0-44D5-A05B-D671B7176E42}"/>
          </ac:picMkLst>
        </pc:picChg>
      </pc:sldChg>
      <pc:sldChg chg="addSp delSp modSp add mod">
        <pc:chgData name="John Lunn" userId="eac661bc-ebb0-41b5-a389-d0025138f6c5" providerId="ADAL" clId="{0A8EF5AC-84B9-4EAA-B1AF-4C200F17005C}" dt="2021-10-30T12:28:40.790" v="802" actId="1076"/>
        <pc:sldMkLst>
          <pc:docMk/>
          <pc:sldMk cId="2146494667" sldId="283"/>
        </pc:sldMkLst>
        <pc:spChg chg="mod">
          <ac:chgData name="John Lunn" userId="eac661bc-ebb0-41b5-a389-d0025138f6c5" providerId="ADAL" clId="{0A8EF5AC-84B9-4EAA-B1AF-4C200F17005C}" dt="2021-10-30T10:47:20.690" v="432" actId="20577"/>
          <ac:spMkLst>
            <pc:docMk/>
            <pc:sldMk cId="2146494667" sldId="283"/>
            <ac:spMk id="2" creationId="{BB36BFCB-597E-0B4E-9BD7-73F56E1A0F96}"/>
          </ac:spMkLst>
        </pc:spChg>
        <pc:picChg chg="add mod">
          <ac:chgData name="John Lunn" userId="eac661bc-ebb0-41b5-a389-d0025138f6c5" providerId="ADAL" clId="{0A8EF5AC-84B9-4EAA-B1AF-4C200F17005C}" dt="2021-10-30T10:50:01.947" v="482" actId="1076"/>
          <ac:picMkLst>
            <pc:docMk/>
            <pc:sldMk cId="2146494667" sldId="283"/>
            <ac:picMk id="4" creationId="{1EFDF63F-E2A8-4EB1-9733-ED7AFFAE3925}"/>
          </ac:picMkLst>
        </pc:picChg>
        <pc:picChg chg="del">
          <ac:chgData name="John Lunn" userId="eac661bc-ebb0-41b5-a389-d0025138f6c5" providerId="ADAL" clId="{0A8EF5AC-84B9-4EAA-B1AF-4C200F17005C}" dt="2021-10-30T10:47:22.978" v="433" actId="478"/>
          <ac:picMkLst>
            <pc:docMk/>
            <pc:sldMk cId="2146494667" sldId="283"/>
            <ac:picMk id="5" creationId="{ACAD443A-B7C7-4F9D-8800-6A10EB23C07B}"/>
          </ac:picMkLst>
        </pc:picChg>
        <pc:picChg chg="add mod">
          <ac:chgData name="John Lunn" userId="eac661bc-ebb0-41b5-a389-d0025138f6c5" providerId="ADAL" clId="{0A8EF5AC-84B9-4EAA-B1AF-4C200F17005C}" dt="2021-10-30T11:02:05.911" v="528" actId="1076"/>
          <ac:picMkLst>
            <pc:docMk/>
            <pc:sldMk cId="2146494667" sldId="283"/>
            <ac:picMk id="7" creationId="{4AA6759D-5906-4039-8085-ED989E238118}"/>
          </ac:picMkLst>
        </pc:picChg>
        <pc:picChg chg="del">
          <ac:chgData name="John Lunn" userId="eac661bc-ebb0-41b5-a389-d0025138f6c5" providerId="ADAL" clId="{0A8EF5AC-84B9-4EAA-B1AF-4C200F17005C}" dt="2021-10-30T10:47:24.045" v="434" actId="478"/>
          <ac:picMkLst>
            <pc:docMk/>
            <pc:sldMk cId="2146494667" sldId="283"/>
            <ac:picMk id="8" creationId="{BE95A7BC-F242-4156-8B76-9684A5F47E3C}"/>
          </ac:picMkLst>
        </pc:picChg>
        <pc:picChg chg="del">
          <ac:chgData name="John Lunn" userId="eac661bc-ebb0-41b5-a389-d0025138f6c5" providerId="ADAL" clId="{0A8EF5AC-84B9-4EAA-B1AF-4C200F17005C}" dt="2021-10-30T10:47:24.814" v="435" actId="478"/>
          <ac:picMkLst>
            <pc:docMk/>
            <pc:sldMk cId="2146494667" sldId="283"/>
            <ac:picMk id="10" creationId="{E84B47F5-13C0-44D5-A05B-D671B7176E42}"/>
          </ac:picMkLst>
        </pc:picChg>
        <pc:picChg chg="add mod">
          <ac:chgData name="John Lunn" userId="eac661bc-ebb0-41b5-a389-d0025138f6c5" providerId="ADAL" clId="{0A8EF5AC-84B9-4EAA-B1AF-4C200F17005C}" dt="2021-10-30T11:03:57.438" v="530" actId="1076"/>
          <ac:picMkLst>
            <pc:docMk/>
            <pc:sldMk cId="2146494667" sldId="283"/>
            <ac:picMk id="11" creationId="{C0A05047-3396-49AB-B70B-71945E72916F}"/>
          </ac:picMkLst>
        </pc:picChg>
        <pc:picChg chg="add mod">
          <ac:chgData name="John Lunn" userId="eac661bc-ebb0-41b5-a389-d0025138f6c5" providerId="ADAL" clId="{0A8EF5AC-84B9-4EAA-B1AF-4C200F17005C}" dt="2021-10-30T12:28:33.630" v="800" actId="1076"/>
          <ac:picMkLst>
            <pc:docMk/>
            <pc:sldMk cId="2146494667" sldId="283"/>
            <ac:picMk id="13" creationId="{B327AAB0-D00A-48F4-8BED-F30F50F93E40}"/>
          </ac:picMkLst>
        </pc:picChg>
        <pc:picChg chg="add mod">
          <ac:chgData name="John Lunn" userId="eac661bc-ebb0-41b5-a389-d0025138f6c5" providerId="ADAL" clId="{0A8EF5AC-84B9-4EAA-B1AF-4C200F17005C}" dt="2021-10-30T12:28:18.560" v="798" actId="1076"/>
          <ac:picMkLst>
            <pc:docMk/>
            <pc:sldMk cId="2146494667" sldId="283"/>
            <ac:picMk id="15" creationId="{CFC46D7D-BABA-473B-9985-A8ED492A9FF7}"/>
          </ac:picMkLst>
        </pc:picChg>
        <pc:picChg chg="add mod">
          <ac:chgData name="John Lunn" userId="eac661bc-ebb0-41b5-a389-d0025138f6c5" providerId="ADAL" clId="{0A8EF5AC-84B9-4EAA-B1AF-4C200F17005C}" dt="2021-10-30T12:28:40.790" v="802" actId="1076"/>
          <ac:picMkLst>
            <pc:docMk/>
            <pc:sldMk cId="2146494667" sldId="283"/>
            <ac:picMk id="17" creationId="{2A6AEA7D-A248-4E72-88B7-85E92C42A86D}"/>
          </ac:picMkLst>
        </pc:picChg>
      </pc:sldChg>
      <pc:sldChg chg="add">
        <pc:chgData name="John Lunn" userId="eac661bc-ebb0-41b5-a389-d0025138f6c5" providerId="ADAL" clId="{0A8EF5AC-84B9-4EAA-B1AF-4C200F17005C}" dt="2021-10-30T10:48:05.905" v="436" actId="2890"/>
        <pc:sldMkLst>
          <pc:docMk/>
          <pc:sldMk cId="3580219288" sldId="284"/>
        </pc:sldMkLst>
      </pc:sldChg>
      <pc:sldChg chg="addSp delSp modSp add mod ord">
        <pc:chgData name="John Lunn" userId="eac661bc-ebb0-41b5-a389-d0025138f6c5" providerId="ADAL" clId="{0A8EF5AC-84B9-4EAA-B1AF-4C200F17005C}" dt="2021-10-30T11:00:43.394" v="526" actId="1076"/>
        <pc:sldMkLst>
          <pc:docMk/>
          <pc:sldMk cId="1005599203" sldId="285"/>
        </pc:sldMkLst>
        <pc:spChg chg="mod">
          <ac:chgData name="John Lunn" userId="eac661bc-ebb0-41b5-a389-d0025138f6c5" providerId="ADAL" clId="{0A8EF5AC-84B9-4EAA-B1AF-4C200F17005C}" dt="2021-10-30T10:56:02.234" v="517" actId="20577"/>
          <ac:spMkLst>
            <pc:docMk/>
            <pc:sldMk cId="1005599203" sldId="285"/>
            <ac:spMk id="2" creationId="{BB36BFCB-597E-0B4E-9BD7-73F56E1A0F96}"/>
          </ac:spMkLst>
        </pc:spChg>
        <pc:spChg chg="del">
          <ac:chgData name="John Lunn" userId="eac661bc-ebb0-41b5-a389-d0025138f6c5" providerId="ADAL" clId="{0A8EF5AC-84B9-4EAA-B1AF-4C200F17005C}" dt="2021-10-30T10:56:04.842" v="518" actId="478"/>
          <ac:spMkLst>
            <pc:docMk/>
            <pc:sldMk cId="1005599203" sldId="285"/>
            <ac:spMk id="3" creationId="{4044374F-3DCF-4B48-A7A1-06A8366ACA0E}"/>
          </ac:spMkLst>
        </pc:spChg>
        <pc:spChg chg="del">
          <ac:chgData name="John Lunn" userId="eac661bc-ebb0-41b5-a389-d0025138f6c5" providerId="ADAL" clId="{0A8EF5AC-84B9-4EAA-B1AF-4C200F17005C}" dt="2021-10-30T10:56:05.584" v="519" actId="478"/>
          <ac:spMkLst>
            <pc:docMk/>
            <pc:sldMk cId="1005599203" sldId="285"/>
            <ac:spMk id="4" creationId="{2745DE8E-EAE4-7146-A3DB-8AFE50ECD6CA}"/>
          </ac:spMkLst>
        </pc:spChg>
        <pc:spChg chg="del">
          <ac:chgData name="John Lunn" userId="eac661bc-ebb0-41b5-a389-d0025138f6c5" providerId="ADAL" clId="{0A8EF5AC-84B9-4EAA-B1AF-4C200F17005C}" dt="2021-10-30T10:56:06.932" v="520" actId="478"/>
          <ac:spMkLst>
            <pc:docMk/>
            <pc:sldMk cId="1005599203" sldId="285"/>
            <ac:spMk id="5" creationId="{8A19B622-D987-824D-A649-7DEAE3C99EE6}"/>
          </ac:spMkLst>
        </pc:spChg>
        <pc:picChg chg="add mod">
          <ac:chgData name="John Lunn" userId="eac661bc-ebb0-41b5-a389-d0025138f6c5" providerId="ADAL" clId="{0A8EF5AC-84B9-4EAA-B1AF-4C200F17005C}" dt="2021-10-30T10:55:56.623" v="507" actId="1076"/>
          <ac:picMkLst>
            <pc:docMk/>
            <pc:sldMk cId="1005599203" sldId="285"/>
            <ac:picMk id="7" creationId="{DF72E2F6-7357-4BF3-948B-A29706FA7879}"/>
          </ac:picMkLst>
        </pc:picChg>
        <pc:picChg chg="add mod">
          <ac:chgData name="John Lunn" userId="eac661bc-ebb0-41b5-a389-d0025138f6c5" providerId="ADAL" clId="{0A8EF5AC-84B9-4EAA-B1AF-4C200F17005C}" dt="2021-10-30T11:00:10.432" v="523" actId="1076"/>
          <ac:picMkLst>
            <pc:docMk/>
            <pc:sldMk cId="1005599203" sldId="285"/>
            <ac:picMk id="9" creationId="{83954ADC-4494-47CB-A112-AB88955DF25B}"/>
          </ac:picMkLst>
        </pc:picChg>
        <pc:picChg chg="add mod">
          <ac:chgData name="John Lunn" userId="eac661bc-ebb0-41b5-a389-d0025138f6c5" providerId="ADAL" clId="{0A8EF5AC-84B9-4EAA-B1AF-4C200F17005C}" dt="2021-10-30T11:00:43.394" v="526" actId="1076"/>
          <ac:picMkLst>
            <pc:docMk/>
            <pc:sldMk cId="1005599203" sldId="285"/>
            <ac:picMk id="11" creationId="{282FCADB-7AA0-4116-A6FF-AFE9D864B9F9}"/>
          </ac:picMkLst>
        </pc:picChg>
      </pc:sldChg>
      <pc:sldChg chg="addSp delSp modSp add mod">
        <pc:chgData name="John Lunn" userId="eac661bc-ebb0-41b5-a389-d0025138f6c5" providerId="ADAL" clId="{0A8EF5AC-84B9-4EAA-B1AF-4C200F17005C}" dt="2021-10-30T11:12:21.596" v="565" actId="1076"/>
        <pc:sldMkLst>
          <pc:docMk/>
          <pc:sldMk cId="1194781343" sldId="286"/>
        </pc:sldMkLst>
        <pc:spChg chg="mod">
          <ac:chgData name="John Lunn" userId="eac661bc-ebb0-41b5-a389-d0025138f6c5" providerId="ADAL" clId="{0A8EF5AC-84B9-4EAA-B1AF-4C200F17005C}" dt="2021-10-30T11:10:24.899" v="544" actId="20577"/>
          <ac:spMkLst>
            <pc:docMk/>
            <pc:sldMk cId="1194781343" sldId="286"/>
            <ac:spMk id="2" creationId="{BB36BFCB-597E-0B4E-9BD7-73F56E1A0F96}"/>
          </ac:spMkLst>
        </pc:spChg>
        <pc:picChg chg="del">
          <ac:chgData name="John Lunn" userId="eac661bc-ebb0-41b5-a389-d0025138f6c5" providerId="ADAL" clId="{0A8EF5AC-84B9-4EAA-B1AF-4C200F17005C}" dt="2021-10-30T11:10:26.532" v="545" actId="478"/>
          <ac:picMkLst>
            <pc:docMk/>
            <pc:sldMk cId="1194781343" sldId="286"/>
            <ac:picMk id="4" creationId="{1EFDF63F-E2A8-4EB1-9733-ED7AFFAE3925}"/>
          </ac:picMkLst>
        </pc:picChg>
        <pc:picChg chg="add mod">
          <ac:chgData name="John Lunn" userId="eac661bc-ebb0-41b5-a389-d0025138f6c5" providerId="ADAL" clId="{0A8EF5AC-84B9-4EAA-B1AF-4C200F17005C}" dt="2021-10-30T11:11:11.211" v="554" actId="14100"/>
          <ac:picMkLst>
            <pc:docMk/>
            <pc:sldMk cId="1194781343" sldId="286"/>
            <ac:picMk id="5" creationId="{5BC0CA8C-8C9A-42E4-AD5A-3F46C31F6ABE}"/>
          </ac:picMkLst>
        </pc:picChg>
        <pc:picChg chg="del">
          <ac:chgData name="John Lunn" userId="eac661bc-ebb0-41b5-a389-d0025138f6c5" providerId="ADAL" clId="{0A8EF5AC-84B9-4EAA-B1AF-4C200F17005C}" dt="2021-10-30T11:10:27.204" v="546" actId="478"/>
          <ac:picMkLst>
            <pc:docMk/>
            <pc:sldMk cId="1194781343" sldId="286"/>
            <ac:picMk id="7" creationId="{4AA6759D-5906-4039-8085-ED989E238118}"/>
          </ac:picMkLst>
        </pc:picChg>
        <pc:picChg chg="add del mod">
          <ac:chgData name="John Lunn" userId="eac661bc-ebb0-41b5-a389-d0025138f6c5" providerId="ADAL" clId="{0A8EF5AC-84B9-4EAA-B1AF-4C200F17005C}" dt="2021-10-30T11:11:21.700" v="556" actId="478"/>
          <ac:picMkLst>
            <pc:docMk/>
            <pc:sldMk cId="1194781343" sldId="286"/>
            <ac:picMk id="8" creationId="{3DB35AD3-5F47-4A22-A35D-165127B6BA8D}"/>
          </ac:picMkLst>
        </pc:picChg>
        <pc:picChg chg="add mod">
          <ac:chgData name="John Lunn" userId="eac661bc-ebb0-41b5-a389-d0025138f6c5" providerId="ADAL" clId="{0A8EF5AC-84B9-4EAA-B1AF-4C200F17005C}" dt="2021-10-30T11:11:26.490" v="559" actId="1076"/>
          <ac:picMkLst>
            <pc:docMk/>
            <pc:sldMk cId="1194781343" sldId="286"/>
            <ac:picMk id="10" creationId="{E92076D4-89C9-41A1-8918-F4539441E8CB}"/>
          </ac:picMkLst>
        </pc:picChg>
        <pc:picChg chg="del">
          <ac:chgData name="John Lunn" userId="eac661bc-ebb0-41b5-a389-d0025138f6c5" providerId="ADAL" clId="{0A8EF5AC-84B9-4EAA-B1AF-4C200F17005C}" dt="2021-10-30T11:10:29.018" v="548" actId="478"/>
          <ac:picMkLst>
            <pc:docMk/>
            <pc:sldMk cId="1194781343" sldId="286"/>
            <ac:picMk id="11" creationId="{C0A05047-3396-49AB-B70B-71945E72916F}"/>
          </ac:picMkLst>
        </pc:picChg>
        <pc:picChg chg="del">
          <ac:chgData name="John Lunn" userId="eac661bc-ebb0-41b5-a389-d0025138f6c5" providerId="ADAL" clId="{0A8EF5AC-84B9-4EAA-B1AF-4C200F17005C}" dt="2021-10-30T11:10:28.353" v="547" actId="478"/>
          <ac:picMkLst>
            <pc:docMk/>
            <pc:sldMk cId="1194781343" sldId="286"/>
            <ac:picMk id="13" creationId="{B327AAB0-D00A-48F4-8BED-F30F50F93E40}"/>
          </ac:picMkLst>
        </pc:picChg>
        <pc:picChg chg="add mod">
          <ac:chgData name="John Lunn" userId="eac661bc-ebb0-41b5-a389-d0025138f6c5" providerId="ADAL" clId="{0A8EF5AC-84B9-4EAA-B1AF-4C200F17005C}" dt="2021-10-30T11:12:21.596" v="565" actId="1076"/>
          <ac:picMkLst>
            <pc:docMk/>
            <pc:sldMk cId="1194781343" sldId="286"/>
            <ac:picMk id="14" creationId="{F621B818-AEDF-46B7-B195-26680B0A6D7A}"/>
          </ac:picMkLst>
        </pc:picChg>
      </pc:sldChg>
      <pc:sldChg chg="addSp delSp modSp add mod">
        <pc:chgData name="John Lunn" userId="eac661bc-ebb0-41b5-a389-d0025138f6c5" providerId="ADAL" clId="{0A8EF5AC-84B9-4EAA-B1AF-4C200F17005C}" dt="2021-10-30T11:17:14.130" v="684" actId="1076"/>
        <pc:sldMkLst>
          <pc:docMk/>
          <pc:sldMk cId="690531229" sldId="287"/>
        </pc:sldMkLst>
        <pc:spChg chg="mod">
          <ac:chgData name="John Lunn" userId="eac661bc-ebb0-41b5-a389-d0025138f6c5" providerId="ADAL" clId="{0A8EF5AC-84B9-4EAA-B1AF-4C200F17005C}" dt="2021-10-30T11:16:51.177" v="676" actId="20577"/>
          <ac:spMkLst>
            <pc:docMk/>
            <pc:sldMk cId="690531229" sldId="287"/>
            <ac:spMk id="2" creationId="{BB36BFCB-597E-0B4E-9BD7-73F56E1A0F96}"/>
          </ac:spMkLst>
        </pc:spChg>
        <pc:picChg chg="add del mod">
          <ac:chgData name="John Lunn" userId="eac661bc-ebb0-41b5-a389-d0025138f6c5" providerId="ADAL" clId="{0A8EF5AC-84B9-4EAA-B1AF-4C200F17005C}" dt="2021-10-30T11:16:53.927" v="677" actId="478"/>
          <ac:picMkLst>
            <pc:docMk/>
            <pc:sldMk cId="690531229" sldId="287"/>
            <ac:picMk id="4" creationId="{469A5AB1-60FE-4DCD-8728-6D3D75B2395A}"/>
          </ac:picMkLst>
        </pc:picChg>
        <pc:picChg chg="del">
          <ac:chgData name="John Lunn" userId="eac661bc-ebb0-41b5-a389-d0025138f6c5" providerId="ADAL" clId="{0A8EF5AC-84B9-4EAA-B1AF-4C200F17005C}" dt="2021-10-30T11:12:59.452" v="573" actId="478"/>
          <ac:picMkLst>
            <pc:docMk/>
            <pc:sldMk cId="690531229" sldId="287"/>
            <ac:picMk id="5" creationId="{5BC0CA8C-8C9A-42E4-AD5A-3F46C31F6ABE}"/>
          </ac:picMkLst>
        </pc:picChg>
        <pc:picChg chg="add del mod">
          <ac:chgData name="John Lunn" userId="eac661bc-ebb0-41b5-a389-d0025138f6c5" providerId="ADAL" clId="{0A8EF5AC-84B9-4EAA-B1AF-4C200F17005C}" dt="2021-10-30T11:16:56.525" v="679" actId="478"/>
          <ac:picMkLst>
            <pc:docMk/>
            <pc:sldMk cId="690531229" sldId="287"/>
            <ac:picMk id="7" creationId="{67C51454-08FD-47B3-9086-5BD162EA4DF8}"/>
          </ac:picMkLst>
        </pc:picChg>
        <pc:picChg chg="add mod">
          <ac:chgData name="John Lunn" userId="eac661bc-ebb0-41b5-a389-d0025138f6c5" providerId="ADAL" clId="{0A8EF5AC-84B9-4EAA-B1AF-4C200F17005C}" dt="2021-10-30T11:17:14.130" v="684" actId="1076"/>
          <ac:picMkLst>
            <pc:docMk/>
            <pc:sldMk cId="690531229" sldId="287"/>
            <ac:picMk id="9" creationId="{AC3BE385-CD66-47D5-BAFD-F22129DDA478}"/>
          </ac:picMkLst>
        </pc:picChg>
        <pc:picChg chg="del">
          <ac:chgData name="John Lunn" userId="eac661bc-ebb0-41b5-a389-d0025138f6c5" providerId="ADAL" clId="{0A8EF5AC-84B9-4EAA-B1AF-4C200F17005C}" dt="2021-10-30T11:13:00.184" v="574" actId="478"/>
          <ac:picMkLst>
            <pc:docMk/>
            <pc:sldMk cId="690531229" sldId="287"/>
            <ac:picMk id="10" creationId="{E92076D4-89C9-41A1-8918-F4539441E8CB}"/>
          </ac:picMkLst>
        </pc:picChg>
        <pc:picChg chg="add mod">
          <ac:chgData name="John Lunn" userId="eac661bc-ebb0-41b5-a389-d0025138f6c5" providerId="ADAL" clId="{0A8EF5AC-84B9-4EAA-B1AF-4C200F17005C}" dt="2021-10-30T11:17:10.354" v="681" actId="1076"/>
          <ac:picMkLst>
            <pc:docMk/>
            <pc:sldMk cId="690531229" sldId="287"/>
            <ac:picMk id="12" creationId="{E2AD78B9-3D85-4ED9-8DCA-41A52EFFD9D9}"/>
          </ac:picMkLst>
        </pc:picChg>
        <pc:picChg chg="del">
          <ac:chgData name="John Lunn" userId="eac661bc-ebb0-41b5-a389-d0025138f6c5" providerId="ADAL" clId="{0A8EF5AC-84B9-4EAA-B1AF-4C200F17005C}" dt="2021-10-30T11:13:00.950" v="575" actId="478"/>
          <ac:picMkLst>
            <pc:docMk/>
            <pc:sldMk cId="690531229" sldId="287"/>
            <ac:picMk id="14" creationId="{F621B818-AEDF-46B7-B195-26680B0A6D7A}"/>
          </ac:picMkLst>
        </pc:picChg>
      </pc:sldChg>
      <pc:sldChg chg="delSp modSp add mod">
        <pc:chgData name="John Lunn" userId="eac661bc-ebb0-41b5-a389-d0025138f6c5" providerId="ADAL" clId="{0A8EF5AC-84B9-4EAA-B1AF-4C200F17005C}" dt="2021-10-30T11:14:08.714" v="626" actId="478"/>
        <pc:sldMkLst>
          <pc:docMk/>
          <pc:sldMk cId="4122146681" sldId="288"/>
        </pc:sldMkLst>
        <pc:spChg chg="mod">
          <ac:chgData name="John Lunn" userId="eac661bc-ebb0-41b5-a389-d0025138f6c5" providerId="ADAL" clId="{0A8EF5AC-84B9-4EAA-B1AF-4C200F17005C}" dt="2021-10-30T11:14:05.152" v="624" actId="20577"/>
          <ac:spMkLst>
            <pc:docMk/>
            <pc:sldMk cId="4122146681" sldId="288"/>
            <ac:spMk id="2" creationId="{BB36BFCB-597E-0B4E-9BD7-73F56E1A0F96}"/>
          </ac:spMkLst>
        </pc:spChg>
        <pc:picChg chg="del">
          <ac:chgData name="John Lunn" userId="eac661bc-ebb0-41b5-a389-d0025138f6c5" providerId="ADAL" clId="{0A8EF5AC-84B9-4EAA-B1AF-4C200F17005C}" dt="2021-10-30T11:14:07.496" v="625" actId="478"/>
          <ac:picMkLst>
            <pc:docMk/>
            <pc:sldMk cId="4122146681" sldId="288"/>
            <ac:picMk id="4" creationId="{469A5AB1-60FE-4DCD-8728-6D3D75B2395A}"/>
          </ac:picMkLst>
        </pc:picChg>
        <pc:picChg chg="del">
          <ac:chgData name="John Lunn" userId="eac661bc-ebb0-41b5-a389-d0025138f6c5" providerId="ADAL" clId="{0A8EF5AC-84B9-4EAA-B1AF-4C200F17005C}" dt="2021-10-30T11:14:08.714" v="626" actId="478"/>
          <ac:picMkLst>
            <pc:docMk/>
            <pc:sldMk cId="4122146681" sldId="288"/>
            <ac:picMk id="7" creationId="{67C51454-08FD-47B3-9086-5BD162EA4DF8}"/>
          </ac:picMkLst>
        </pc:picChg>
      </pc:sldChg>
      <pc:sldChg chg="add">
        <pc:chgData name="John Lunn" userId="eac661bc-ebb0-41b5-a389-d0025138f6c5" providerId="ADAL" clId="{0A8EF5AC-84B9-4EAA-B1AF-4C200F17005C}" dt="2021-10-30T11:16:35.364" v="627" actId="2890"/>
        <pc:sldMkLst>
          <pc:docMk/>
          <pc:sldMk cId="173720804" sldId="289"/>
        </pc:sldMkLst>
      </pc:sldChg>
      <pc:sldChg chg="modSp add mod ord">
        <pc:chgData name="John Lunn" userId="eac661bc-ebb0-41b5-a389-d0025138f6c5" providerId="ADAL" clId="{0A8EF5AC-84B9-4EAA-B1AF-4C200F17005C}" dt="2021-10-30T11:24:45.284" v="761" actId="20577"/>
        <pc:sldMkLst>
          <pc:docMk/>
          <pc:sldMk cId="1348735457" sldId="290"/>
        </pc:sldMkLst>
        <pc:spChg chg="mod">
          <ac:chgData name="John Lunn" userId="eac661bc-ebb0-41b5-a389-d0025138f6c5" providerId="ADAL" clId="{0A8EF5AC-84B9-4EAA-B1AF-4C200F17005C}" dt="2021-10-30T11:24:23.961" v="694" actId="20577"/>
          <ac:spMkLst>
            <pc:docMk/>
            <pc:sldMk cId="1348735457" sldId="290"/>
            <ac:spMk id="2" creationId="{F75D9928-42B2-8849-8F4B-C6FCA2485D86}"/>
          </ac:spMkLst>
        </pc:spChg>
        <pc:spChg chg="mod">
          <ac:chgData name="John Lunn" userId="eac661bc-ebb0-41b5-a389-d0025138f6c5" providerId="ADAL" clId="{0A8EF5AC-84B9-4EAA-B1AF-4C200F17005C}" dt="2021-10-30T11:24:45.284" v="761" actId="20577"/>
          <ac:spMkLst>
            <pc:docMk/>
            <pc:sldMk cId="1348735457" sldId="290"/>
            <ac:spMk id="3" creationId="{8E9136BD-97A4-864A-8E38-6823B8ECB209}"/>
          </ac:spMkLst>
        </pc:spChg>
      </pc:sldChg>
      <pc:sldChg chg="addSp modSp add mod ord">
        <pc:chgData name="John Lunn" userId="eac661bc-ebb0-41b5-a389-d0025138f6c5" providerId="ADAL" clId="{0A8EF5AC-84B9-4EAA-B1AF-4C200F17005C}" dt="2021-10-30T11:26:47.128" v="796" actId="1076"/>
        <pc:sldMkLst>
          <pc:docMk/>
          <pc:sldMk cId="3292612411" sldId="291"/>
        </pc:sldMkLst>
        <pc:spChg chg="mod">
          <ac:chgData name="John Lunn" userId="eac661bc-ebb0-41b5-a389-d0025138f6c5" providerId="ADAL" clId="{0A8EF5AC-84B9-4EAA-B1AF-4C200F17005C}" dt="2021-10-30T11:25:01.585" v="786" actId="20577"/>
          <ac:spMkLst>
            <pc:docMk/>
            <pc:sldMk cId="3292612411" sldId="291"/>
            <ac:spMk id="2" creationId="{BB36BFCB-597E-0B4E-9BD7-73F56E1A0F96}"/>
          </ac:spMkLst>
        </pc:spChg>
        <pc:picChg chg="add mod">
          <ac:chgData name="John Lunn" userId="eac661bc-ebb0-41b5-a389-d0025138f6c5" providerId="ADAL" clId="{0A8EF5AC-84B9-4EAA-B1AF-4C200F17005C}" dt="2021-10-30T11:25:19.787" v="788" actId="1076"/>
          <ac:picMkLst>
            <pc:docMk/>
            <pc:sldMk cId="3292612411" sldId="291"/>
            <ac:picMk id="4" creationId="{59D75CB3-8A3E-4F4B-AD24-4F1761C402A9}"/>
          </ac:picMkLst>
        </pc:picChg>
        <pc:picChg chg="add mod">
          <ac:chgData name="John Lunn" userId="eac661bc-ebb0-41b5-a389-d0025138f6c5" providerId="ADAL" clId="{0A8EF5AC-84B9-4EAA-B1AF-4C200F17005C}" dt="2021-10-30T11:25:35.741" v="790" actId="1076"/>
          <ac:picMkLst>
            <pc:docMk/>
            <pc:sldMk cId="3292612411" sldId="291"/>
            <ac:picMk id="6" creationId="{A425A50E-F78E-4EC7-8531-D9C97D4CFDF3}"/>
          </ac:picMkLst>
        </pc:picChg>
        <pc:picChg chg="add mod">
          <ac:chgData name="John Lunn" userId="eac661bc-ebb0-41b5-a389-d0025138f6c5" providerId="ADAL" clId="{0A8EF5AC-84B9-4EAA-B1AF-4C200F17005C}" dt="2021-10-30T11:26:09.730" v="792" actId="1076"/>
          <ac:picMkLst>
            <pc:docMk/>
            <pc:sldMk cId="3292612411" sldId="291"/>
            <ac:picMk id="8" creationId="{0CE46667-EB83-4802-82F3-A3953F4C4A21}"/>
          </ac:picMkLst>
        </pc:picChg>
        <pc:picChg chg="add mod">
          <ac:chgData name="John Lunn" userId="eac661bc-ebb0-41b5-a389-d0025138f6c5" providerId="ADAL" clId="{0A8EF5AC-84B9-4EAA-B1AF-4C200F17005C}" dt="2021-10-30T11:26:47.128" v="796" actId="1076"/>
          <ac:picMkLst>
            <pc:docMk/>
            <pc:sldMk cId="3292612411" sldId="291"/>
            <ac:picMk id="10" creationId="{A7D10C5C-51D8-4190-882C-BF02E3750A52}"/>
          </ac:picMkLst>
        </pc:picChg>
      </pc:sldChg>
      <pc:sldChg chg="addSp delSp modSp add mod">
        <pc:chgData name="John Lunn" userId="eac661bc-ebb0-41b5-a389-d0025138f6c5" providerId="ADAL" clId="{0A8EF5AC-84B9-4EAA-B1AF-4C200F17005C}" dt="2021-10-30T12:57:04.457" v="832" actId="1076"/>
        <pc:sldMkLst>
          <pc:docMk/>
          <pc:sldMk cId="3492544862" sldId="292"/>
        </pc:sldMkLst>
        <pc:picChg chg="del">
          <ac:chgData name="John Lunn" userId="eac661bc-ebb0-41b5-a389-d0025138f6c5" providerId="ADAL" clId="{0A8EF5AC-84B9-4EAA-B1AF-4C200F17005C}" dt="2021-10-30T12:51:33.666" v="807" actId="478"/>
          <ac:picMkLst>
            <pc:docMk/>
            <pc:sldMk cId="3492544862" sldId="292"/>
            <ac:picMk id="4" creationId="{59D75CB3-8A3E-4F4B-AD24-4F1761C402A9}"/>
          </ac:picMkLst>
        </pc:picChg>
        <pc:picChg chg="add del mod">
          <ac:chgData name="John Lunn" userId="eac661bc-ebb0-41b5-a389-d0025138f6c5" providerId="ADAL" clId="{0A8EF5AC-84B9-4EAA-B1AF-4C200F17005C}" dt="2021-10-30T12:53:17.395" v="817" actId="478"/>
          <ac:picMkLst>
            <pc:docMk/>
            <pc:sldMk cId="3492544862" sldId="292"/>
            <ac:picMk id="5" creationId="{89797596-5064-4567-9CB3-B1ABD463EE93}"/>
          </ac:picMkLst>
        </pc:picChg>
        <pc:picChg chg="del">
          <ac:chgData name="John Lunn" userId="eac661bc-ebb0-41b5-a389-d0025138f6c5" providerId="ADAL" clId="{0A8EF5AC-84B9-4EAA-B1AF-4C200F17005C}" dt="2021-10-30T12:51:31.565" v="804" actId="478"/>
          <ac:picMkLst>
            <pc:docMk/>
            <pc:sldMk cId="3492544862" sldId="292"/>
            <ac:picMk id="6" creationId="{A425A50E-F78E-4EC7-8531-D9C97D4CFDF3}"/>
          </ac:picMkLst>
        </pc:picChg>
        <pc:picChg chg="del">
          <ac:chgData name="John Lunn" userId="eac661bc-ebb0-41b5-a389-d0025138f6c5" providerId="ADAL" clId="{0A8EF5AC-84B9-4EAA-B1AF-4C200F17005C}" dt="2021-10-30T12:51:32.904" v="806" actId="478"/>
          <ac:picMkLst>
            <pc:docMk/>
            <pc:sldMk cId="3492544862" sldId="292"/>
            <ac:picMk id="8" creationId="{0CE46667-EB83-4802-82F3-A3953F4C4A21}"/>
          </ac:picMkLst>
        </pc:picChg>
        <pc:picChg chg="add del mod">
          <ac:chgData name="John Lunn" userId="eac661bc-ebb0-41b5-a389-d0025138f6c5" providerId="ADAL" clId="{0A8EF5AC-84B9-4EAA-B1AF-4C200F17005C}" dt="2021-10-30T12:53:18.100" v="818" actId="478"/>
          <ac:picMkLst>
            <pc:docMk/>
            <pc:sldMk cId="3492544862" sldId="292"/>
            <ac:picMk id="9" creationId="{37A1AE96-CD0F-42EF-9F0F-9DC4B48FC844}"/>
          </ac:picMkLst>
        </pc:picChg>
        <pc:picChg chg="del">
          <ac:chgData name="John Lunn" userId="eac661bc-ebb0-41b5-a389-d0025138f6c5" providerId="ADAL" clId="{0A8EF5AC-84B9-4EAA-B1AF-4C200F17005C}" dt="2021-10-30T12:51:32.306" v="805" actId="478"/>
          <ac:picMkLst>
            <pc:docMk/>
            <pc:sldMk cId="3492544862" sldId="292"/>
            <ac:picMk id="10" creationId="{A7D10C5C-51D8-4190-882C-BF02E3750A52}"/>
          </ac:picMkLst>
        </pc:picChg>
        <pc:picChg chg="add mod">
          <ac:chgData name="John Lunn" userId="eac661bc-ebb0-41b5-a389-d0025138f6c5" providerId="ADAL" clId="{0A8EF5AC-84B9-4EAA-B1AF-4C200F17005C}" dt="2021-10-30T12:54:08.253" v="820" actId="1076"/>
          <ac:picMkLst>
            <pc:docMk/>
            <pc:sldMk cId="3492544862" sldId="292"/>
            <ac:picMk id="12" creationId="{5B24CB31-49DF-49AE-B47A-567668706701}"/>
          </ac:picMkLst>
        </pc:picChg>
        <pc:picChg chg="add mod">
          <ac:chgData name="John Lunn" userId="eac661bc-ebb0-41b5-a389-d0025138f6c5" providerId="ADAL" clId="{0A8EF5AC-84B9-4EAA-B1AF-4C200F17005C}" dt="2021-10-30T12:55:30.112" v="822" actId="1076"/>
          <ac:picMkLst>
            <pc:docMk/>
            <pc:sldMk cId="3492544862" sldId="292"/>
            <ac:picMk id="14" creationId="{854DE7E9-BC42-459B-87C8-A70506CB7D24}"/>
          </ac:picMkLst>
        </pc:picChg>
        <pc:picChg chg="add mod">
          <ac:chgData name="John Lunn" userId="eac661bc-ebb0-41b5-a389-d0025138f6c5" providerId="ADAL" clId="{0A8EF5AC-84B9-4EAA-B1AF-4C200F17005C}" dt="2021-10-30T12:56:12.515" v="825" actId="1076"/>
          <ac:picMkLst>
            <pc:docMk/>
            <pc:sldMk cId="3492544862" sldId="292"/>
            <ac:picMk id="16" creationId="{0B9DA16F-BEB5-4741-8F16-5532A9826881}"/>
          </ac:picMkLst>
        </pc:picChg>
        <pc:picChg chg="add del mod">
          <ac:chgData name="John Lunn" userId="eac661bc-ebb0-41b5-a389-d0025138f6c5" providerId="ADAL" clId="{0A8EF5AC-84B9-4EAA-B1AF-4C200F17005C}" dt="2021-10-30T12:56:56.731" v="828" actId="478"/>
          <ac:picMkLst>
            <pc:docMk/>
            <pc:sldMk cId="3492544862" sldId="292"/>
            <ac:picMk id="18" creationId="{220E8E4F-A1F0-4A09-9A56-2CFEF05146C5}"/>
          </ac:picMkLst>
        </pc:picChg>
        <pc:picChg chg="add mod">
          <ac:chgData name="John Lunn" userId="eac661bc-ebb0-41b5-a389-d0025138f6c5" providerId="ADAL" clId="{0A8EF5AC-84B9-4EAA-B1AF-4C200F17005C}" dt="2021-10-30T12:57:04.457" v="832" actId="1076"/>
          <ac:picMkLst>
            <pc:docMk/>
            <pc:sldMk cId="3492544862" sldId="292"/>
            <ac:picMk id="20" creationId="{C4FDFFD2-BEAF-4A14-82D4-ECD8EA48F9BF}"/>
          </ac:picMkLst>
        </pc:picChg>
      </pc:sldChg>
      <pc:sldChg chg="add">
        <pc:chgData name="John Lunn" userId="eac661bc-ebb0-41b5-a389-d0025138f6c5" providerId="ADAL" clId="{0A8EF5AC-84B9-4EAA-B1AF-4C200F17005C}" dt="2021-10-30T12:53:14.745" v="816" actId="2890"/>
        <pc:sldMkLst>
          <pc:docMk/>
          <pc:sldMk cId="3410580952" sldId="293"/>
        </pc:sldMkLst>
      </pc:sldChg>
      <pc:sldChg chg="addSp delSp modSp add mod">
        <pc:chgData name="John Lunn" userId="eac661bc-ebb0-41b5-a389-d0025138f6c5" providerId="ADAL" clId="{0A8EF5AC-84B9-4EAA-B1AF-4C200F17005C}" dt="2021-10-30T13:15:16.185" v="844" actId="1076"/>
        <pc:sldMkLst>
          <pc:docMk/>
          <pc:sldMk cId="1985902127" sldId="294"/>
        </pc:sldMkLst>
        <pc:picChg chg="add del mod">
          <ac:chgData name="John Lunn" userId="eac661bc-ebb0-41b5-a389-d0025138f6c5" providerId="ADAL" clId="{0A8EF5AC-84B9-4EAA-B1AF-4C200F17005C}" dt="2021-10-30T13:15:11.952" v="841" actId="478"/>
          <ac:picMkLst>
            <pc:docMk/>
            <pc:sldMk cId="1985902127" sldId="294"/>
            <ac:picMk id="4" creationId="{631B9163-DD84-4022-B75E-6A4B783BD6DF}"/>
          </ac:picMkLst>
        </pc:picChg>
        <pc:picChg chg="add mod">
          <ac:chgData name="John Lunn" userId="eac661bc-ebb0-41b5-a389-d0025138f6c5" providerId="ADAL" clId="{0A8EF5AC-84B9-4EAA-B1AF-4C200F17005C}" dt="2021-10-30T13:15:16.185" v="844" actId="1076"/>
          <ac:picMkLst>
            <pc:docMk/>
            <pc:sldMk cId="1985902127" sldId="294"/>
            <ac:picMk id="6" creationId="{AE023949-5B93-4CBD-8ABA-07867BB7D740}"/>
          </ac:picMkLst>
        </pc:picChg>
        <pc:picChg chg="del">
          <ac:chgData name="John Lunn" userId="eac661bc-ebb0-41b5-a389-d0025138f6c5" providerId="ADAL" clId="{0A8EF5AC-84B9-4EAA-B1AF-4C200F17005C}" dt="2021-10-30T13:12:52.558" v="834" actId="478"/>
          <ac:picMkLst>
            <pc:docMk/>
            <pc:sldMk cId="1985902127" sldId="294"/>
            <ac:picMk id="12" creationId="{5B24CB31-49DF-49AE-B47A-567668706701}"/>
          </ac:picMkLst>
        </pc:picChg>
        <pc:picChg chg="del">
          <ac:chgData name="John Lunn" userId="eac661bc-ebb0-41b5-a389-d0025138f6c5" providerId="ADAL" clId="{0A8EF5AC-84B9-4EAA-B1AF-4C200F17005C}" dt="2021-10-30T13:12:53.274" v="835" actId="478"/>
          <ac:picMkLst>
            <pc:docMk/>
            <pc:sldMk cId="1985902127" sldId="294"/>
            <ac:picMk id="14" creationId="{854DE7E9-BC42-459B-87C8-A70506CB7D24}"/>
          </ac:picMkLst>
        </pc:picChg>
        <pc:picChg chg="del">
          <ac:chgData name="John Lunn" userId="eac661bc-ebb0-41b5-a389-d0025138f6c5" providerId="ADAL" clId="{0A8EF5AC-84B9-4EAA-B1AF-4C200F17005C}" dt="2021-10-30T13:12:53.744" v="836" actId="478"/>
          <ac:picMkLst>
            <pc:docMk/>
            <pc:sldMk cId="1985902127" sldId="294"/>
            <ac:picMk id="16" creationId="{0B9DA16F-BEB5-4741-8F16-5532A9826881}"/>
          </ac:picMkLst>
        </pc:picChg>
        <pc:picChg chg="del">
          <ac:chgData name="John Lunn" userId="eac661bc-ebb0-41b5-a389-d0025138f6c5" providerId="ADAL" clId="{0A8EF5AC-84B9-4EAA-B1AF-4C200F17005C}" dt="2021-10-30T13:12:54.792" v="837" actId="478"/>
          <ac:picMkLst>
            <pc:docMk/>
            <pc:sldMk cId="1985902127" sldId="294"/>
            <ac:picMk id="20" creationId="{C4FDFFD2-BEAF-4A14-82D4-ECD8EA48F9B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10/30/2021 11:27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10/30/2021 11:27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41114"/>
            <a:ext cx="9144000" cy="1292662"/>
          </a:xfrm>
        </p:spPr>
        <p:txBody>
          <a:bodyPr/>
          <a:lstStyle/>
          <a:p>
            <a:r>
              <a:rPr lang="en-US" dirty="0"/>
              <a:t>Visualizing Flight Data with Stream Analytics and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John Lunn</a:t>
            </a:r>
          </a:p>
        </p:txBody>
      </p:sp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Stream Analytics OUTPUT in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F63F-E2A8-4EB1-9733-ED7AFFAE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0" y="1061882"/>
            <a:ext cx="4363059" cy="5210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6759D-5906-4039-8085-ED989E23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29" y="1529935"/>
            <a:ext cx="3991532" cy="1400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05047-3396-49AB-B70B-71945E72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82" y="3005253"/>
            <a:ext cx="3972479" cy="132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7AAB0-D00A-48F4-8BED-F30F50F93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846" y="708326"/>
            <a:ext cx="2643284" cy="5709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46D7D-BABA-473B-9985-A8ED492A9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634" y="5160537"/>
            <a:ext cx="3982006" cy="1257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6AEA7D-A248-4E72-88B7-85E92C42A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3849" y="897340"/>
            <a:ext cx="2334351" cy="50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46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Stream Analytics QUERY in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0CA8C-8C9A-42E4-AD5A-3F46C31F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9" y="1767031"/>
            <a:ext cx="6076634" cy="313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076D4-89C9-41A1-8918-F4539441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23" y="1861994"/>
            <a:ext cx="5648960" cy="3134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1B818-AEDF-46B7-B195-26680B0A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36" y="5595363"/>
            <a:ext cx="7530374" cy="97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13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Output Configuration to </a:t>
            </a:r>
            <a:r>
              <a:rPr lang="en-US" dirty="0" err="1"/>
              <a:t>PowerBI</a:t>
            </a:r>
            <a:r>
              <a:rPr lang="en-US" dirty="0"/>
              <a:t>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BE385-CD66-47D5-BAFD-F22129DD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19" y="2644747"/>
            <a:ext cx="6367380" cy="1568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D78B9-3D85-4ED9-8DCA-41A52EFF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86" y="1676155"/>
            <a:ext cx="3953427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312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Stream Analytics Job in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5AB1-60FE-4DCD-8728-6D3D75B2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1236255"/>
            <a:ext cx="9744115" cy="4148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1454-08FD-47B3-9086-5BD162EA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68" y="411480"/>
            <a:ext cx="182485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8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PowerBI</a:t>
            </a:r>
            <a:r>
              <a:rPr lang="en-US" dirty="0"/>
              <a:t> Workspace for new Dataset</a:t>
            </a:r>
          </a:p>
        </p:txBody>
      </p:sp>
    </p:spTree>
    <p:extLst>
      <p:ext uri="{BB962C8B-B14F-4D97-AF65-F5344CB8AC3E}">
        <p14:creationId xmlns:p14="http://schemas.microsoft.com/office/powerpoint/2010/main" val="4122146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and Publish A </a:t>
            </a:r>
            <a:r>
              <a:rPr lang="en-US" dirty="0" err="1"/>
              <a:t>PowerBI</a:t>
            </a:r>
            <a:r>
              <a:rPr lang="en-US" dirty="0"/>
              <a:t> Report with Flight Data </a:t>
            </a:r>
            <a:r>
              <a:rPr lang="en-US" dirty="0" err="1"/>
              <a:t>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3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75CB3-8A3E-4F4B-AD24-4F1761C4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7" y="1169286"/>
            <a:ext cx="619211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5A50E-F78E-4EC7-8531-D9C97D4C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77" y="1169286"/>
            <a:ext cx="5487166" cy="340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46667-EB83-4802-82F3-A3953F4C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15" y="1354267"/>
            <a:ext cx="4677428" cy="268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10C5C-51D8-4190-882C-BF02E375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4372379"/>
            <a:ext cx="8656320" cy="2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24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24CB31-49DF-49AE-B47A-56766870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437997"/>
            <a:ext cx="1762371" cy="398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DE7E9-BC42-459B-87C8-A70506CB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11" y="1437997"/>
            <a:ext cx="2705478" cy="2181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9DA16F-BEB5-4741-8F16-5532A982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38" y="1396895"/>
            <a:ext cx="4087113" cy="44452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FDFFD2-BEAF-4A14-82D4-ECD8EA48F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634" y="6017955"/>
            <a:ext cx="6463407" cy="7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48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3949-5B93-4CBD-8ABA-07867BB7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79" y="1123949"/>
            <a:ext cx="3250909" cy="54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021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97596-5064-4567-9CB3-B1ABD463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06379"/>
            <a:ext cx="2270269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1AE96-CD0F-42EF-9F0F-9DC4B48F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10" y="2077879"/>
            <a:ext cx="662627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09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are we looking to achieve?</a:t>
            </a:r>
          </a:p>
        </p:txBody>
      </p:sp>
    </p:spTree>
    <p:extLst>
      <p:ext uri="{BB962C8B-B14F-4D97-AF65-F5344CB8AC3E}">
        <p14:creationId xmlns:p14="http://schemas.microsoft.com/office/powerpoint/2010/main" val="31093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C3B-516D-7A4B-8C0D-18229D0D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39C6-B5BE-B247-8B8F-04D169DAB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31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CCF5-6E3C-E047-ADCE-540576E3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07416-93BD-A547-89A3-A3DA4B006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CAEA86-D42E-4B41-9527-B6FF0318F6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5807D545-29F9-D740-81EB-BD99B4018FE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289240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8D7D-555C-9F4C-BB50-87A1E476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37C36-D292-7645-B4E5-A867EBC02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are we trying to achieve?</a:t>
            </a:r>
          </a:p>
        </p:txBody>
      </p:sp>
    </p:spTree>
    <p:extLst>
      <p:ext uri="{BB962C8B-B14F-4D97-AF65-F5344CB8AC3E}">
        <p14:creationId xmlns:p14="http://schemas.microsoft.com/office/powerpoint/2010/main" val="9320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5D308-0021-A04E-9D8C-73307A6BF4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F555-B8CF-CF4E-9A1E-71555DF3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76B2-FF13-1F47-88DA-D9FD90E67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BF2-8548-E94A-A1C5-A2747700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68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36A-7435-B044-810D-24AA5E8D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446C-AE12-254E-8F5D-F689B7E0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26466-2B87-5340-BD9A-EA89BD14C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6CF0-8134-9E44-A4BF-48FA0C9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10054-B5F2-1846-9682-9BBF8D306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73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374F-3DCF-4B48-A7A1-06A8366A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DE8E-EAE4-7146-A3DB-8AFE50ECD6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B622-D987-824D-A649-7DEAE3C99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1041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F203-DFD1-7446-AA38-5368CC2F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44962-519A-D648-BF25-4C5D3966C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2BCF8-130B-F846-8DEE-837C07BCE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715000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5A5A0-B024-F94B-8CA0-46716DBFE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9F3DFF-8D81-764D-B81D-E81B0B502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97F9EDA-ABDA-7E4E-B04C-BD560990818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269058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EE702-9EF3-4E40-99A2-F0BC00F68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E1BC4-5700-C545-9564-A235D4FFA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F0552-CC91-3842-BE25-F689BA27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967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01B8-7B26-8D48-9DA8-D7BD2274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CA8D6-9643-C34C-9894-BA4B21F8F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EFF1-0768-9D4C-BEC7-198145C15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A0FE3-3851-8646-9C45-3D1C632BB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0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B10-30AD-634D-9C73-308E488F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561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C71A-7C11-824F-96A1-682766ED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721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0176-2688-CD4D-94DF-3B0A859A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36BA-0FD8-F741-BF95-5056B478FE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PowerBI</a:t>
            </a:r>
            <a:r>
              <a:rPr lang="en-US" dirty="0"/>
              <a:t> Workspace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Set up and Configuration of </a:t>
            </a:r>
            <a:r>
              <a:rPr lang="en-US" dirty="0" err="1"/>
              <a:t>PowerBI</a:t>
            </a:r>
            <a:r>
              <a:rPr lang="en-US" dirty="0"/>
              <a:t> Workspace</a:t>
            </a:r>
          </a:p>
        </p:txBody>
      </p:sp>
    </p:spTree>
    <p:extLst>
      <p:ext uri="{BB962C8B-B14F-4D97-AF65-F5344CB8AC3E}">
        <p14:creationId xmlns:p14="http://schemas.microsoft.com/office/powerpoint/2010/main" val="41170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PowerBI</a:t>
            </a:r>
            <a:r>
              <a:rPr lang="en-US" dirty="0"/>
              <a:t> Workspace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2E2F6-7357-4BF3-948B-A29706FA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8" y="1470438"/>
            <a:ext cx="2602683" cy="4477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54ADC-4494-47CB-A112-AB88955D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30" y="1408525"/>
            <a:ext cx="2853126" cy="486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FCADB-7AA0-4116-A6FF-AFE9D864B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994831"/>
            <a:ext cx="50399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92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Analytics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Set up and Configuration of our Cloud Stream Analytics Job</a:t>
            </a:r>
          </a:p>
        </p:txBody>
      </p:sp>
    </p:spTree>
    <p:extLst>
      <p:ext uri="{BB962C8B-B14F-4D97-AF65-F5344CB8AC3E}">
        <p14:creationId xmlns:p14="http://schemas.microsoft.com/office/powerpoint/2010/main" val="358021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additional Consumer group to the IoT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A2D7B-EF76-4A2C-A396-D237EC17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3" y="1067999"/>
            <a:ext cx="7576402" cy="485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F8031-CA22-478E-A031-FE885EB1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37" y="4207004"/>
            <a:ext cx="8668960" cy="213389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4692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Stream Analytics Job in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A430-3CA5-4E55-9565-FEC4665A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58" y="1409950"/>
            <a:ext cx="3294062" cy="5083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63BEE-1CBC-476B-8924-0FD93E2F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38" y="1006250"/>
            <a:ext cx="3720782" cy="54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50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Stream Analytics INPUT in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443A-B7C7-4F9D-8800-6A10EB23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44" y="1182435"/>
            <a:ext cx="4201111" cy="4410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5A7BC-F242-4156-8B76-9684A5F4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93" y="611826"/>
            <a:ext cx="2236627" cy="5634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4B47F5-13C0-44D5-A05B-D671B717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3" y="5944125"/>
            <a:ext cx="10707594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08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1857</TotalTime>
  <Words>133</Words>
  <Application>Microsoft Office PowerPoint</Application>
  <PresentationFormat>Widescreen</PresentationFormat>
  <Paragraphs>25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Segoe UI</vt:lpstr>
      <vt:lpstr>Segoe UI Light</vt:lpstr>
      <vt:lpstr>Segoe UI Semibold</vt:lpstr>
      <vt:lpstr>Wingdings</vt:lpstr>
      <vt:lpstr>WHITE TEMPLATE</vt:lpstr>
      <vt:lpstr>Visualizing Flight Data with Stream Analytics and PowerBI</vt:lpstr>
      <vt:lpstr>Overview </vt:lpstr>
      <vt:lpstr>PowerPoint Presentation</vt:lpstr>
      <vt:lpstr>Prepare PowerBI Workspace </vt:lpstr>
      <vt:lpstr>Create PowerBI Workspace </vt:lpstr>
      <vt:lpstr>Stream Analytics </vt:lpstr>
      <vt:lpstr>Add an additional Consumer group to the IoT Hub</vt:lpstr>
      <vt:lpstr>Create Stream Analytics Job in Azure Portal</vt:lpstr>
      <vt:lpstr>Configure Stream Analytics INPUT in Azure Portal</vt:lpstr>
      <vt:lpstr>Configure Stream Analytics OUTPUT in Azure Portal</vt:lpstr>
      <vt:lpstr>Configure Stream Analytics QUERY in Azure Portal</vt:lpstr>
      <vt:lpstr>Test Output Configuration to PowerBI Dataset</vt:lpstr>
      <vt:lpstr>Run Stream Analytics Job in Azure Portal</vt:lpstr>
      <vt:lpstr>Check PowerBI Workspace for new Dataset</vt:lpstr>
      <vt:lpstr>PowerBI</vt:lpstr>
      <vt:lpstr>Publish PowerBI Report</vt:lpstr>
      <vt:lpstr>Publish PowerBI Report</vt:lpstr>
      <vt:lpstr>Publish PowerBI Report</vt:lpstr>
      <vt:lpstr>Publish PowerBI Report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John Lunn</cp:lastModifiedBy>
  <cp:revision>4</cp:revision>
  <dcterms:created xsi:type="dcterms:W3CDTF">2021-10-18T09:16:16Z</dcterms:created>
  <dcterms:modified xsi:type="dcterms:W3CDTF">2021-10-30T13:15:38Z</dcterms:modified>
</cp:coreProperties>
</file>